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3" r:id="rId1"/>
  </p:sldMasterIdLst>
  <p:sldIdLst>
    <p:sldId id="256" r:id="rId2"/>
    <p:sldId id="266" r:id="rId3"/>
    <p:sldId id="257" r:id="rId4"/>
    <p:sldId id="268" r:id="rId5"/>
    <p:sldId id="258" r:id="rId6"/>
    <p:sldId id="259" r:id="rId7"/>
    <p:sldId id="269" r:id="rId8"/>
    <p:sldId id="260" r:id="rId9"/>
    <p:sldId id="270" r:id="rId10"/>
    <p:sldId id="261" r:id="rId11"/>
    <p:sldId id="262" r:id="rId12"/>
    <p:sldId id="263" r:id="rId13"/>
    <p:sldId id="271" r:id="rId14"/>
    <p:sldId id="264" r:id="rId15"/>
    <p:sldId id="272" r:id="rId16"/>
    <p:sldId id="265" r:id="rId17"/>
    <p:sldId id="273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F7ADB14-C338-4F26-8493-143D74FD7DE9}" type="datetimeFigureOut">
              <a:rPr lang="hu-HU" smtClean="0"/>
              <a:t>2018. 10. 15.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9E21BE-3C29-4873-BCAC-F050607196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4386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DB14-C338-4F26-8493-143D74FD7DE9}" type="datetimeFigureOut">
              <a:rPr lang="hu-HU" smtClean="0"/>
              <a:t>2018. 10. 15.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21BE-3C29-4873-BCAC-F050607196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968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DB14-C338-4F26-8493-143D74FD7DE9}" type="datetimeFigureOut">
              <a:rPr lang="hu-HU" smtClean="0"/>
              <a:t>2018. 10. 15.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21BE-3C29-4873-BCAC-F050607196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773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DB14-C338-4F26-8493-143D74FD7DE9}" type="datetimeFigureOut">
              <a:rPr lang="hu-HU" smtClean="0"/>
              <a:t>2018. 10. 15.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21BE-3C29-4873-BCAC-F050607196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959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F7ADB14-C338-4F26-8493-143D74FD7DE9}" type="datetimeFigureOut">
              <a:rPr lang="hu-HU" smtClean="0"/>
              <a:t>2018. 10. 15.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D29E21BE-3C29-4873-BCAC-F050607196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9791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DB14-C338-4F26-8493-143D74FD7DE9}" type="datetimeFigureOut">
              <a:rPr lang="hu-HU" smtClean="0"/>
              <a:t>2018. 10. 15.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21BE-3C29-4873-BCAC-F050607196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476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DB14-C338-4F26-8493-143D74FD7DE9}" type="datetimeFigureOut">
              <a:rPr lang="hu-HU" smtClean="0"/>
              <a:t>2018. 10. 15.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21BE-3C29-4873-BCAC-F050607196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4538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DB14-C338-4F26-8493-143D74FD7DE9}" type="datetimeFigureOut">
              <a:rPr lang="hu-HU" smtClean="0"/>
              <a:t>2018. 10. 15.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21BE-3C29-4873-BCAC-F050607196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718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DB14-C338-4F26-8493-143D74FD7DE9}" type="datetimeFigureOut">
              <a:rPr lang="hu-HU" smtClean="0"/>
              <a:t>2018. 10. 15.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21BE-3C29-4873-BCAC-F050607196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659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DB14-C338-4F26-8493-143D74FD7DE9}" type="datetimeFigureOut">
              <a:rPr lang="hu-HU" smtClean="0"/>
              <a:t>2018. 10. 15.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29E21BE-3C29-4873-BCAC-F05060719632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2240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F7ADB14-C338-4F26-8493-143D74FD7DE9}" type="datetimeFigureOut">
              <a:rPr lang="hu-HU" smtClean="0"/>
              <a:t>2018. 10. 15.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29E21BE-3C29-4873-BCAC-F05060719632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065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F7ADB14-C338-4F26-8493-143D74FD7DE9}" type="datetimeFigureOut">
              <a:rPr lang="hu-HU" smtClean="0"/>
              <a:t>2018. 10. 15.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9E21BE-3C29-4873-BCAC-F05060719632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55253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boCHR4XrA&amp;list=RDHnboCHR4XrA&amp;start_radio=1&amp;t=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Élet </a:t>
            </a:r>
            <a:br>
              <a:rPr lang="hu-HU" b="1" dirty="0" smtClean="0"/>
            </a:br>
            <a:r>
              <a:rPr lang="hu-HU" dirty="0" smtClean="0"/>
              <a:t>a letelepedés korában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04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23025" y="642594"/>
            <a:ext cx="12756995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>A </a:t>
            </a:r>
            <a:r>
              <a:rPr lang="hu-HU" b="1" dirty="0" smtClean="0"/>
              <a:t>fiúk </a:t>
            </a:r>
            <a:r>
              <a:rPr lang="hu-HU" b="1" dirty="0" smtClean="0"/>
              <a:t>játékai </a:t>
            </a:r>
            <a:r>
              <a:rPr lang="hu-HU" b="1" dirty="0"/>
              <a:t/>
            </a:r>
            <a:br>
              <a:rPr lang="hu-HU" b="1" dirty="0"/>
            </a:br>
            <a:r>
              <a:rPr lang="hu-HU" sz="4000" dirty="0" smtClean="0"/>
              <a:t>csont</a:t>
            </a:r>
            <a:r>
              <a:rPr lang="hu-HU" sz="4000" dirty="0"/>
              <a:t>, fa, birkózás, 3 éves kortól lovagoltak, fűzfanyíl, </a:t>
            </a:r>
            <a:r>
              <a:rPr lang="hu-HU" sz="4000" dirty="0" smtClean="0"/>
              <a:t>íj</a:t>
            </a:r>
            <a:r>
              <a:rPr lang="hu-HU" sz="4000" dirty="0"/>
              <a:t/>
            </a:r>
            <a:br>
              <a:rPr lang="hu-HU" sz="4000" dirty="0"/>
            </a:br>
            <a:endParaRPr lang="hu-HU" sz="4000" b="1" dirty="0"/>
          </a:p>
        </p:txBody>
      </p:sp>
      <p:pic>
        <p:nvPicPr>
          <p:cNvPr id="4" name="Tartalom helye 3" descr="KapcsolÃ³dÃ³ kÃ©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208" y="2676293"/>
            <a:ext cx="6201035" cy="3403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6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99893" y="664896"/>
            <a:ext cx="10058400" cy="1096997"/>
          </a:xfrm>
        </p:spPr>
        <p:txBody>
          <a:bodyPr/>
          <a:lstStyle/>
          <a:p>
            <a:pPr algn="ctr"/>
            <a:r>
              <a:rPr lang="hu-HU" b="1" dirty="0" smtClean="0"/>
              <a:t>A lányok </a:t>
            </a:r>
            <a:r>
              <a:rPr lang="hu-HU" b="1" dirty="0" smtClean="0"/>
              <a:t>játékai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789" y="2826057"/>
            <a:ext cx="4523624" cy="320067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843239" y="2551837"/>
            <a:ext cx="585438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hu-HU" sz="2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26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földkunyhók</a:t>
            </a:r>
            <a:r>
              <a:rPr lang="hu-H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/házak/jurták közti szabad tereken játszó kislányok </a:t>
            </a:r>
            <a:r>
              <a:rPr lang="hu-HU" sz="2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homokoztak</a:t>
            </a:r>
            <a:r>
              <a:rPr lang="hu-H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/sároztak és </a:t>
            </a:r>
            <a:r>
              <a:rPr lang="hu-H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építőkockáztak</a:t>
            </a:r>
            <a:r>
              <a:rPr lang="hu-H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hu-HU" sz="2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babáztak</a:t>
            </a:r>
            <a:r>
              <a:rPr lang="hu-H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mint a maiak. Talán felhasználták pólyás babának a kutyák/</a:t>
            </a:r>
            <a:r>
              <a:rPr lang="hu-HU" sz="2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lovak </a:t>
            </a:r>
            <a:r>
              <a:rPr lang="hu-H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vastag csontjait. A játékok a gyerekek/</a:t>
            </a:r>
            <a:r>
              <a:rPr lang="hu-HU" sz="2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felnőttek </a:t>
            </a:r>
            <a:r>
              <a:rPr lang="hu-H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szertatrásait</a:t>
            </a:r>
            <a:r>
              <a:rPr lang="hu-H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mulatságait utánozták. A kislányokat </a:t>
            </a:r>
            <a:r>
              <a:rPr lang="hu-HU" sz="2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babázás</a:t>
            </a:r>
            <a:r>
              <a:rPr lang="hu-H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/lovaglás, a temetés/</a:t>
            </a:r>
            <a:r>
              <a:rPr lang="hu-HU" sz="2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menyegző</a:t>
            </a:r>
            <a:r>
              <a:rPr lang="hu-H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érdekelte.</a:t>
            </a:r>
            <a:endParaRPr lang="hu-H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Női feladatok</a:t>
            </a:r>
            <a:endParaRPr lang="hu-HU" b="1" dirty="0"/>
          </a:p>
        </p:txBody>
      </p:sp>
      <p:pic>
        <p:nvPicPr>
          <p:cNvPr id="4" name="Tartalom helye 3" descr="KÃ©ptalÃ¡lat a kÃ¶vetkezÅre: â50 rajz a honfoglalÃ³krÃ³lâ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59" y="2163337"/>
            <a:ext cx="3939322" cy="3950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KÃ©ptalÃ¡lat a kÃ¶vetkezÅre: â50 rajz a honfoglalÃ³krÃ³lâ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916" y="2453268"/>
            <a:ext cx="5088674" cy="3370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2400" b="1" dirty="0"/>
              <a:t>1. nemezkészítés</a:t>
            </a:r>
          </a:p>
          <a:p>
            <a:r>
              <a:rPr lang="hu-HU" sz="2400" dirty="0"/>
              <a:t>2. lópatkolás</a:t>
            </a:r>
          </a:p>
          <a:p>
            <a:r>
              <a:rPr lang="hu-HU" sz="2400" b="1" dirty="0"/>
              <a:t>3. a jurta felállítása</a:t>
            </a:r>
          </a:p>
          <a:p>
            <a:r>
              <a:rPr lang="hu-HU" sz="2400" dirty="0"/>
              <a:t>4. vadászat</a:t>
            </a:r>
          </a:p>
          <a:p>
            <a:r>
              <a:rPr lang="hu-HU" sz="2400" dirty="0"/>
              <a:t>5. nyeregkészítés</a:t>
            </a:r>
          </a:p>
          <a:p>
            <a:r>
              <a:rPr lang="hu-HU" sz="2400" b="1" dirty="0"/>
              <a:t>6. </a:t>
            </a:r>
            <a:r>
              <a:rPr lang="hu-HU" sz="2400" b="1" dirty="0" smtClean="0"/>
              <a:t>fonás</a:t>
            </a:r>
            <a:endParaRPr lang="hu-HU" sz="2400" b="1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sz="2400" b="1" dirty="0"/>
              <a:t>7. szőnyegszövés</a:t>
            </a:r>
          </a:p>
          <a:p>
            <a:r>
              <a:rPr lang="hu-HU" sz="2400" b="1" dirty="0"/>
              <a:t>8. baromfitartás</a:t>
            </a:r>
          </a:p>
          <a:p>
            <a:r>
              <a:rPr lang="hu-HU" sz="2400" b="1" dirty="0"/>
              <a:t>9. főzés</a:t>
            </a:r>
          </a:p>
          <a:p>
            <a:r>
              <a:rPr lang="hu-HU" sz="2400" b="1" dirty="0"/>
              <a:t>10. őrlés</a:t>
            </a:r>
          </a:p>
          <a:p>
            <a:r>
              <a:rPr lang="hu-HU" sz="2400" dirty="0"/>
              <a:t>11.íjkészítés</a:t>
            </a:r>
          </a:p>
          <a:p>
            <a:r>
              <a:rPr lang="hu-HU" sz="2400" b="1" dirty="0"/>
              <a:t>12. gyereknevelés</a:t>
            </a:r>
          </a:p>
          <a:p>
            <a:r>
              <a:rPr lang="hu-HU" sz="2400" dirty="0"/>
              <a:t>13. szántás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123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 férfiak munkája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98" y="2621693"/>
            <a:ext cx="4730991" cy="310661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914" y="2621693"/>
            <a:ext cx="4550826" cy="299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dirty="0"/>
              <a:t>A </a:t>
            </a:r>
            <a:r>
              <a:rPr lang="hu-HU" sz="2800" dirty="0" smtClean="0"/>
              <a:t>földművelés </a:t>
            </a:r>
            <a:r>
              <a:rPr lang="hu-HU" sz="2800" dirty="0"/>
              <a:t>az </a:t>
            </a:r>
            <a:r>
              <a:rPr lang="hu-HU" sz="2800" dirty="0" smtClean="0"/>
              <a:t>állattartás </a:t>
            </a:r>
            <a:r>
              <a:rPr lang="hu-HU" sz="2800" dirty="0"/>
              <a:t>és a </a:t>
            </a:r>
            <a:r>
              <a:rPr lang="hu-HU" sz="2800" dirty="0" smtClean="0"/>
              <a:t>harc </a:t>
            </a:r>
            <a:r>
              <a:rPr lang="hu-HU" sz="2800" dirty="0"/>
              <a:t>mellett számos tevékenység tartozott a férfiak feladatai közé. Ilyen volt a </a:t>
            </a:r>
            <a:r>
              <a:rPr lang="hu-HU" sz="2800" dirty="0" smtClean="0"/>
              <a:t>bőrök </a:t>
            </a:r>
            <a:r>
              <a:rPr lang="hu-HU" sz="2800" dirty="0"/>
              <a:t>megmunkálása, a </a:t>
            </a:r>
            <a:r>
              <a:rPr lang="hu-HU" sz="2800" dirty="0" smtClean="0"/>
              <a:t>fa-és </a:t>
            </a:r>
            <a:r>
              <a:rPr lang="hu-HU" sz="2800" dirty="0"/>
              <a:t>csontfaragás, a halászat és </a:t>
            </a:r>
            <a:r>
              <a:rPr lang="hu-HU" sz="2800" dirty="0" smtClean="0"/>
              <a:t>vadászat. </a:t>
            </a:r>
            <a:r>
              <a:rPr lang="hu-HU" sz="2800" dirty="0"/>
              <a:t>Ezeket  a feladatokat alapfokon minden férfinak ismernie kellett.</a:t>
            </a:r>
          </a:p>
          <a:p>
            <a:pPr marL="0" indent="0">
              <a:buNone/>
            </a:pPr>
            <a:r>
              <a:rPr lang="hu-HU" sz="2800" dirty="0"/>
              <a:t> </a:t>
            </a:r>
          </a:p>
          <a:p>
            <a:r>
              <a:rPr lang="hu-HU" sz="2800" b="1" dirty="0" err="1"/>
              <a:t>Gyűjtsetek</a:t>
            </a:r>
            <a:r>
              <a:rPr lang="hu-HU" sz="2800" b="1" dirty="0"/>
              <a:t> minél több tárgyat, amely a famegmunkálók munkáját mutatják! </a:t>
            </a:r>
            <a:endParaRPr lang="hu-HU" sz="2800" b="1" dirty="0" smtClean="0"/>
          </a:p>
          <a:p>
            <a:pPr marL="0" indent="0">
              <a:buNone/>
            </a:pPr>
            <a:r>
              <a:rPr lang="hu-HU" sz="2800" dirty="0" smtClean="0"/>
              <a:t>jurta</a:t>
            </a:r>
            <a:r>
              <a:rPr lang="hu-HU" sz="2800" dirty="0"/>
              <a:t>, kerítések kapui, házak ajtaja, totemek, koporsók, szekér, eke, </a:t>
            </a:r>
            <a:r>
              <a:rPr lang="hu-HU" sz="2800" dirty="0" smtClean="0"/>
              <a:t>edények</a:t>
            </a:r>
            <a:endParaRPr lang="hu-HU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769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 rovásírás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4265" y="1873405"/>
            <a:ext cx="3352302" cy="483554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60" y="642594"/>
            <a:ext cx="2498392" cy="464983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452" y="1067787"/>
            <a:ext cx="33813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Milyen jeleket alkalmaznak? </a:t>
            </a:r>
            <a:r>
              <a:rPr lang="hu-HU" sz="2800" b="1" dirty="0" smtClean="0"/>
              <a:t>vonalakat</a:t>
            </a:r>
            <a:endParaRPr lang="hu-HU" sz="2800" b="1" dirty="0"/>
          </a:p>
          <a:p>
            <a:r>
              <a:rPr lang="hu-HU" sz="2800" dirty="0"/>
              <a:t>Milyen anyagú eszközökön maradt meg a rovás? </a:t>
            </a:r>
            <a:r>
              <a:rPr lang="hu-HU" sz="2800" b="1" dirty="0" smtClean="0"/>
              <a:t>fém</a:t>
            </a:r>
            <a:r>
              <a:rPr lang="hu-HU" sz="2800" b="1" dirty="0"/>
              <a:t>, fa , agyag, </a:t>
            </a:r>
            <a:r>
              <a:rPr lang="hu-HU" sz="2800" b="1" dirty="0" smtClean="0"/>
              <a:t>kő</a:t>
            </a:r>
            <a:endParaRPr lang="hu-HU" sz="2800" b="1" dirty="0"/>
          </a:p>
          <a:p>
            <a:r>
              <a:rPr lang="hu-HU" sz="2800" dirty="0"/>
              <a:t>Milyen az írás iránya? </a:t>
            </a:r>
            <a:r>
              <a:rPr lang="hu-HU" sz="2800" b="1" dirty="0" smtClean="0"/>
              <a:t>jobbról balra</a:t>
            </a:r>
            <a:endParaRPr lang="hu-HU" sz="2800" b="1" dirty="0"/>
          </a:p>
          <a:p>
            <a:r>
              <a:rPr lang="hu-HU" sz="2800" dirty="0"/>
              <a:t>Mit jelentenek az alábbi szólások?</a:t>
            </a:r>
          </a:p>
          <a:p>
            <a:pPr marL="0" lvl="0" indent="0">
              <a:buNone/>
            </a:pPr>
            <a:r>
              <a:rPr lang="hu-HU" sz="2800" dirty="0"/>
              <a:t>Sok van a rovásán. </a:t>
            </a:r>
            <a:r>
              <a:rPr lang="hu-HU" sz="2800" dirty="0" smtClean="0"/>
              <a:t>- </a:t>
            </a:r>
            <a:r>
              <a:rPr lang="hu-HU" sz="2800" b="1" dirty="0" smtClean="0"/>
              <a:t>sokat hibázik</a:t>
            </a:r>
            <a:endParaRPr lang="hu-HU" sz="2800" b="1" dirty="0"/>
          </a:p>
          <a:p>
            <a:pPr marL="0" lvl="0" indent="0">
              <a:buNone/>
            </a:pPr>
            <a:r>
              <a:rPr lang="hu-HU" sz="2800" dirty="0"/>
              <a:t>Rovásra hazudik. </a:t>
            </a:r>
            <a:r>
              <a:rPr lang="hu-HU" sz="2800" dirty="0" smtClean="0"/>
              <a:t>- </a:t>
            </a:r>
            <a:r>
              <a:rPr lang="hu-HU" sz="2800" b="1" dirty="0" smtClean="0"/>
              <a:t>hazudozik</a:t>
            </a:r>
            <a:endParaRPr lang="hu-HU" sz="2800" b="1" dirty="0"/>
          </a:p>
          <a:p>
            <a:pPr marL="0" lvl="0" indent="0">
              <a:buNone/>
            </a:pPr>
            <a:r>
              <a:rPr lang="hu-HU" sz="2800" dirty="0"/>
              <a:t>Nem iszom én senki rovására. </a:t>
            </a:r>
            <a:r>
              <a:rPr lang="hu-HU" sz="2800" smtClean="0"/>
              <a:t>- </a:t>
            </a:r>
            <a:r>
              <a:rPr lang="hu-HU" sz="2800" b="1" smtClean="0"/>
              <a:t>nem </a:t>
            </a:r>
            <a:r>
              <a:rPr lang="hu-HU" sz="2800" b="1" dirty="0"/>
              <a:t>hárítom át </a:t>
            </a:r>
            <a:r>
              <a:rPr lang="hu-HU" sz="2800" b="1" dirty="0" smtClean="0"/>
              <a:t>másra</a:t>
            </a:r>
            <a:endParaRPr lang="hu-HU" sz="28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767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Az tetszett a hallottak közül a legjobban, …..</a:t>
            </a:r>
          </a:p>
          <a:p>
            <a:endParaRPr lang="hu-HU" sz="3600" b="1" dirty="0" smtClean="0"/>
          </a:p>
          <a:p>
            <a:r>
              <a:rPr lang="hu-HU" sz="3600" b="1" dirty="0" smtClean="0"/>
              <a:t>Otthon biztos elmesélem azt,  …………......</a:t>
            </a:r>
          </a:p>
          <a:p>
            <a:endParaRPr lang="hu-HU" sz="3600" b="1" dirty="0" smtClean="0"/>
          </a:p>
          <a:p>
            <a:r>
              <a:rPr lang="hu-HU" sz="3600" b="1" dirty="0" smtClean="0"/>
              <a:t>Szeretnék többet tudni még arról, …………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361939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76" y="241151"/>
            <a:ext cx="3237507" cy="553683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777" y="241151"/>
            <a:ext cx="4732248" cy="3762137"/>
          </a:xfrm>
          <a:prstGeom prst="rect">
            <a:avLst/>
          </a:prstGeom>
        </p:spPr>
      </p:pic>
      <p:pic>
        <p:nvPicPr>
          <p:cNvPr id="1026" name="Picture 2" descr="Khazar Horse Arc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8" y="1632726"/>
            <a:ext cx="3414444" cy="45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 jurta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725" y="1746565"/>
            <a:ext cx="6740550" cy="45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000" dirty="0"/>
              <a:t>A </a:t>
            </a:r>
            <a:r>
              <a:rPr lang="hu-HU" sz="4000" dirty="0" smtClean="0"/>
              <a:t>jurtát a nők </a:t>
            </a:r>
            <a:r>
              <a:rPr lang="hu-HU" sz="4000" dirty="0"/>
              <a:t>állították fel. Ez egy olyan épület, </a:t>
            </a:r>
            <a:r>
              <a:rPr lang="hu-HU" sz="4000" dirty="0" smtClean="0"/>
              <a:t>amely kör alakú rácsfalból </a:t>
            </a:r>
            <a:r>
              <a:rPr lang="hu-HU" sz="4000" dirty="0"/>
              <a:t>és a föléje emelt </a:t>
            </a:r>
            <a:r>
              <a:rPr lang="hu-HU" sz="4000" dirty="0" smtClean="0"/>
              <a:t>kupolából </a:t>
            </a:r>
            <a:r>
              <a:rPr lang="hu-HU" sz="4000" dirty="0"/>
              <a:t>állt. </a:t>
            </a:r>
          </a:p>
          <a:p>
            <a:r>
              <a:rPr lang="hu-HU" sz="4000" dirty="0"/>
              <a:t>A jurta felállítása </a:t>
            </a:r>
            <a:r>
              <a:rPr lang="hu-HU" sz="4000" dirty="0" smtClean="0"/>
              <a:t>alig 10 percbe </a:t>
            </a:r>
            <a:r>
              <a:rPr lang="hu-HU" sz="4000" dirty="0"/>
              <a:t>került.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453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07" y="669073"/>
            <a:ext cx="5340348" cy="564518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650" y="645013"/>
            <a:ext cx="5937096" cy="52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 vadászat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473" y="2143053"/>
            <a:ext cx="5877053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Őseink háromféle módon vadásztak: lándzsával, </a:t>
            </a:r>
            <a:r>
              <a:rPr lang="hu-HU" sz="2800" dirty="0" smtClean="0"/>
              <a:t>íjjal </a:t>
            </a:r>
            <a:r>
              <a:rPr lang="hu-HU" sz="2800" dirty="0"/>
              <a:t>és </a:t>
            </a:r>
            <a:r>
              <a:rPr lang="hu-HU" sz="2800" dirty="0" smtClean="0"/>
              <a:t>sólyommal. </a:t>
            </a:r>
            <a:endParaRPr lang="hu-HU" sz="2800" dirty="0"/>
          </a:p>
          <a:p>
            <a:r>
              <a:rPr lang="hu-HU" sz="2800" b="1" dirty="0"/>
              <a:t>Állítsd sorrendbe a solymászatot bemutató eseményeket!</a:t>
            </a:r>
          </a:p>
          <a:p>
            <a:r>
              <a:rPr lang="hu-HU" sz="2800" dirty="0"/>
              <a:t>1. A solymász a madarat hússal csalogatja vissza bőrkesztyűs öklére.</a:t>
            </a:r>
          </a:p>
          <a:p>
            <a:r>
              <a:rPr lang="hu-HU" sz="2800" dirty="0"/>
              <a:t>2. A madár kissé felemelkedik, majd nyílsebesen levág.</a:t>
            </a:r>
          </a:p>
          <a:p>
            <a:r>
              <a:rPr lang="hu-HU" sz="2800" dirty="0"/>
              <a:t>3. Alacsonyan surran a héja az üldözött nyúl fölött.</a:t>
            </a:r>
          </a:p>
          <a:p>
            <a:r>
              <a:rPr lang="hu-HU" sz="2800" dirty="0"/>
              <a:t>4. Egyetlen kapással megragadja a nyúl gerincét a lapockák fölött.</a:t>
            </a:r>
          </a:p>
          <a:p>
            <a:r>
              <a:rPr lang="hu-HU" dirty="0"/>
              <a:t>(3. 2. 4. 1.)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773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497015" cy="1371600"/>
          </a:xfrm>
        </p:spPr>
        <p:txBody>
          <a:bodyPr/>
          <a:lstStyle/>
          <a:p>
            <a:pPr algn="ctr"/>
            <a:r>
              <a:rPr lang="hu-HU" b="1" dirty="0" smtClean="0"/>
              <a:t>A táltos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9614" y="1795346"/>
            <a:ext cx="6821812" cy="453725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393903" y="3105835"/>
            <a:ext cx="104486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hu-HU" u="sng" dirty="0" smtClean="0">
              <a:solidFill>
                <a:prstClr val="black"/>
              </a:solidFill>
              <a:hlinkClick r:id="rId3"/>
            </a:endParaRPr>
          </a:p>
          <a:p>
            <a:pPr lvl="0"/>
            <a:endParaRPr lang="hu-HU" u="sng" dirty="0">
              <a:solidFill>
                <a:prstClr val="black"/>
              </a:solidFill>
              <a:hlinkClick r:id="rId3"/>
            </a:endParaRPr>
          </a:p>
          <a:p>
            <a:pPr lvl="0"/>
            <a:endParaRPr lang="hu-HU" u="sng" dirty="0" smtClean="0">
              <a:solidFill>
                <a:prstClr val="black"/>
              </a:solidFill>
              <a:hlinkClick r:id="rId3"/>
            </a:endParaRPr>
          </a:p>
          <a:p>
            <a:pPr lvl="0"/>
            <a:endParaRPr lang="hu-HU" u="sng" dirty="0">
              <a:solidFill>
                <a:prstClr val="black"/>
              </a:solidFill>
              <a:hlinkClick r:id="rId3"/>
            </a:endParaRPr>
          </a:p>
          <a:p>
            <a:pPr lvl="0"/>
            <a:endParaRPr lang="hu-HU" u="sng" dirty="0" smtClean="0">
              <a:solidFill>
                <a:prstClr val="black"/>
              </a:solidFill>
              <a:hlinkClick r:id="rId3"/>
            </a:endParaRPr>
          </a:p>
          <a:p>
            <a:pPr lvl="0"/>
            <a:endParaRPr lang="hu-HU" u="sng" dirty="0">
              <a:solidFill>
                <a:prstClr val="black"/>
              </a:solidFill>
              <a:hlinkClick r:id="rId3"/>
            </a:endParaRPr>
          </a:p>
          <a:p>
            <a:pPr lvl="0"/>
            <a:endParaRPr lang="hu-HU" u="sng" dirty="0" smtClean="0">
              <a:solidFill>
                <a:prstClr val="black"/>
              </a:solidFill>
              <a:hlinkClick r:id="rId3"/>
            </a:endParaRPr>
          </a:p>
          <a:p>
            <a:pPr lvl="0"/>
            <a:endParaRPr lang="hu-HU" u="sng" dirty="0">
              <a:solidFill>
                <a:prstClr val="black"/>
              </a:solidFill>
              <a:hlinkClick r:id="rId3"/>
            </a:endParaRPr>
          </a:p>
          <a:p>
            <a:pPr lvl="0"/>
            <a:endParaRPr lang="hu-HU" u="sng" dirty="0" smtClean="0">
              <a:solidFill>
                <a:prstClr val="black"/>
              </a:solidFill>
              <a:hlinkClick r:id="rId3"/>
            </a:endParaRPr>
          </a:p>
          <a:p>
            <a:pPr lvl="0"/>
            <a:endParaRPr lang="hu-HU" u="sng" dirty="0">
              <a:solidFill>
                <a:prstClr val="black"/>
              </a:solidFill>
              <a:hlinkClick r:id="rId3"/>
            </a:endParaRPr>
          </a:p>
          <a:p>
            <a:pPr lvl="0"/>
            <a:endParaRPr lang="hu-HU" u="sng" dirty="0" smtClean="0">
              <a:solidFill>
                <a:prstClr val="black"/>
              </a:solidFill>
              <a:hlinkClick r:id="rId3"/>
            </a:endParaRPr>
          </a:p>
          <a:p>
            <a:pPr lvl="0"/>
            <a:endParaRPr lang="hu-HU" u="sng" dirty="0">
              <a:solidFill>
                <a:prstClr val="black"/>
              </a:solidFill>
              <a:hlinkClick r:id="rId3"/>
            </a:endParaRPr>
          </a:p>
          <a:p>
            <a:pPr lvl="0"/>
            <a:r>
              <a:rPr lang="hu-HU" u="sng" dirty="0" smtClean="0">
                <a:hlinkClick r:id="rId3"/>
              </a:rPr>
              <a:t>https</a:t>
            </a:r>
            <a:r>
              <a:rPr lang="hu-HU" u="sng" dirty="0">
                <a:hlinkClick r:id="rId3"/>
              </a:rPr>
              <a:t>://www.youtube.com/watch?v=HnboCHR4XrA&amp;list=RDHnboCHR4XrA&amp;start_radio=1&amp;t=6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91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600" dirty="0"/>
              <a:t>A táltos már annak születik: </a:t>
            </a:r>
            <a:r>
              <a:rPr lang="hu-HU" sz="3600" dirty="0" smtClean="0"/>
              <a:t>foggal, </a:t>
            </a:r>
            <a:r>
              <a:rPr lang="hu-HU" sz="3600" dirty="0"/>
              <a:t>vagy eggyel több </a:t>
            </a:r>
            <a:r>
              <a:rPr lang="hu-HU" sz="3600" dirty="0" smtClean="0"/>
              <a:t>ujjal.  </a:t>
            </a:r>
            <a:r>
              <a:rPr lang="hu-HU" sz="3600" dirty="0"/>
              <a:t>Feladatuk az volt, hogy találjanak gyógyírt a </a:t>
            </a:r>
            <a:r>
              <a:rPr lang="hu-HU" sz="3600" dirty="0" smtClean="0"/>
              <a:t>betegségekre, </a:t>
            </a:r>
            <a:r>
              <a:rPr lang="hu-HU" sz="3600" dirty="0"/>
              <a:t>vagy lássák meg a </a:t>
            </a:r>
            <a:r>
              <a:rPr lang="hu-HU" sz="3600" dirty="0" smtClean="0"/>
              <a:t>lopott </a:t>
            </a:r>
            <a:r>
              <a:rPr lang="hu-HU" sz="3600" dirty="0"/>
              <a:t>holmit.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5441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zappa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395</TotalTime>
  <Words>351</Words>
  <Application>Microsoft Office PowerPoint</Application>
  <PresentationFormat>Szélesvásznú</PresentationFormat>
  <Paragraphs>62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1" baseType="lpstr">
      <vt:lpstr>Garamond</vt:lpstr>
      <vt:lpstr>Times New Roman</vt:lpstr>
      <vt:lpstr>Szappan</vt:lpstr>
      <vt:lpstr> Élet  a letelepedés korában</vt:lpstr>
      <vt:lpstr>PowerPoint-bemutató</vt:lpstr>
      <vt:lpstr>A jurta</vt:lpstr>
      <vt:lpstr>PowerPoint-bemutató</vt:lpstr>
      <vt:lpstr>PowerPoint-bemutató</vt:lpstr>
      <vt:lpstr>A vadászat</vt:lpstr>
      <vt:lpstr>PowerPoint-bemutató</vt:lpstr>
      <vt:lpstr>A táltos</vt:lpstr>
      <vt:lpstr>PowerPoint-bemutató</vt:lpstr>
      <vt:lpstr>  A fiúk játékai  csont, fa, birkózás, 3 éves kortól lovagoltak, fűzfanyíl, íj </vt:lpstr>
      <vt:lpstr>A lányok játékai</vt:lpstr>
      <vt:lpstr>Női feladatok</vt:lpstr>
      <vt:lpstr>PowerPoint-bemutató</vt:lpstr>
      <vt:lpstr>A férfiak munkája</vt:lpstr>
      <vt:lpstr>PowerPoint-bemutató</vt:lpstr>
      <vt:lpstr>A rovásírás</vt:lpstr>
      <vt:lpstr>PowerPoint-bemutató</vt:lpstr>
      <vt:lpstr>PowerPoint-bemutató</vt:lpstr>
    </vt:vector>
  </TitlesOfParts>
  <Company>TTRE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BEMUTATÓ</dc:title>
  <dc:creator>Kölcsey Ferenc Református Gyakorló Általános Iskola</dc:creator>
  <cp:lastModifiedBy>Kölcsey Ferenc Református Gyakorló Általános Iskola</cp:lastModifiedBy>
  <cp:revision>47</cp:revision>
  <dcterms:created xsi:type="dcterms:W3CDTF">2018-10-09T09:12:56Z</dcterms:created>
  <dcterms:modified xsi:type="dcterms:W3CDTF">2018-10-15T12:48:03Z</dcterms:modified>
</cp:coreProperties>
</file>